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80F6F40-5E5B-4506-80AB-18CD7F88C21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56124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D6C17C4-7704-49E9-95E0-41DEDCF7065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504000" y="1324440"/>
            <a:ext cx="9069480" cy="3290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 to Slide 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2183040" y="1324440"/>
            <a:ext cx="5714640" cy="3290400"/>
          </a:xfrm>
          <a:prstGeom prst="rect">
            <a:avLst/>
          </a:prstGeom>
          <a:solidFill>
            <a:srgbClr val="2a6099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rectangle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3920"/>
            <a:ext cx="9069480" cy="94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Slide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3001320" y="1325520"/>
            <a:ext cx="4077720" cy="3290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square</a:t>
            </a:r>
            <a:endParaRPr b="0" lang="en-US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Application>LibreOffice/25.2.5.1$Windows_X86_64 LibreOffice_project/484541f705153d4ff78284873b0153c3e5a280db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2025-10-18T16:47:13Z</dcterms:created>
  <dc:creator/>
  <dc:description/>
  <dc:language>en-US</dc:language>
  <cp:lastModifiedBy/>
  <dcterms:modified xsi:type="dcterms:W3CDTF">2025-10-21T21:45:04Z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